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93" d="100"/>
          <a:sy n="93" d="100"/>
        </p:scale>
        <p:origin x="6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1T06:52:03.576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0 8 24575,'7'5'0,"0"-1"0,0 1 0,0-1 0,1-1 0,-1 1 0,1-1 0,0-1 0,15 4 0,8-2 0,1-1 0,-1-2 0,47-3 0,-7 0 0,2658 2 0,-2713-1 0,-1 0 0,27-7 0,24-2 0,54 1 0,57-3 0,292 13 0,-461-1-273,0-1 0,-1 0 0,0 0 0,14-4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03:26:32.734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0 0 24575,'2862'0'-1365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1T06:54:46.092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 1 24575,'19'0'0,"-1"1"0,1 1 0,30 7 0,-16-4 0,0-1 0,1-1 0,66-5 0,-26 0 0,3525 2 0,-3586-1 83,-1 0 0,1-1 0,14-4 0,27-4-1780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03:25:34.985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0 29 24575,'671'0'0,"-658"-1"0,1 0 0,27-7 0,-27 4 0,1 2 0,20-2 0,-27 3-273,0 1 0,0-1 0,0-1 0,8-2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03:25:38.005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0 0 24575,'899'0'-1365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03:25:40.788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0 19 24575,'479'0'0,"-364"-9"0,-4-1 0,1033 11-1365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03:25:43.761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0 1 24575,'1624'0'-1365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03:25:51.075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0 1 24575,'53'1'0,"60"9"0,-21-2 36,141-6 0,-110-4-1473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03:25:56.294"/>
    </inkml:context>
    <inkml:brush xml:id="br0">
      <inkml:brushProperty name="width" value="0.2" units="cm"/>
      <inkml:brushProperty name="height" value="0.2" units="cm"/>
      <inkml:brushProperty name="color" value="#849398"/>
    </inkml:brush>
  </inkml:definitions>
  <inkml:trace contextRef="#ctx0" brushRef="#br0">1 59 24575,'2083'0'0,"-2058"-2"0,0 0 0,0-2 0,28-8 0,-25 6 0,0 0 0,34-1 0,277 6 0,-160 3 0,523-2 0,-681-1 0,43-8 0,-41 5 0,33-2 0,184 6-1365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2T03:26:30.217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1 22 24575,'123'1'0,"132"-3"0,-177-7 0,25-1 0,547 9 0,-316 2 0,-218-2 0,290 14 0,-75-4 35,-215-10-1435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0AA01-378A-8775-76C9-4FEB954D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D8AC97-80A9-3FC1-798D-4E9EAA74D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721ED-BF98-57A6-B9EB-D60FA5183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BAD7E-EC6C-E892-DDCF-B0E0CE233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2A2D9-797D-BE25-EE91-5193551A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5445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AE905-09E2-73B2-1B91-04014A81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BAAF6-43D5-538A-4AC7-6979E738D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7EEE-324C-8742-5680-99CEBED5E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12A1B-1B47-3FF1-9F8F-FE4BD38B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14BDE-B633-8DCA-3511-8E2652A3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341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A1C1C4-238A-0049-2E58-B8E717238C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D5FB6-44E6-4864-B810-154471372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689E-A221-CE31-8AAB-20171744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D303E-CB80-4063-62C7-2E08095FF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85F81-B552-0BF2-2A65-C1E295AE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4756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8ACA9-E3DC-024C-0ABA-E9138AAC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A517C-6E95-CDAD-514E-69D27EEAF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F6B74-02AE-A814-852A-898A79DBC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6B233-AEE4-F40F-6A7B-DBED858D8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E1FC1-9E7E-7C49-37E0-6C62F843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631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8D61-926C-B4C0-5B3C-A6F9A9AAF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C47A6-911B-D3BB-689F-EA44D8E13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12FD7-FE95-1796-6B24-D9A2BCD29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4D30B-D1AD-8A95-8FDC-54F1D7B2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8A55E-E857-E084-A9DF-A0072160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082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2D3F2-7BE4-A988-AA44-DC083A3A0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BA08-1230-486F-D346-26911F0C0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326B9-4D32-6BB1-2935-703E60F84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F251C-AAFC-C6B0-6731-2BCB49E59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A969B-BE97-5350-6DAB-1A56E729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47B52-9057-FFB9-FD38-FE95B989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2816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CB67B-B636-ABA3-2E64-636593336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4A09A-3AF3-77D8-8222-374B6CFB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87C40-FB25-4A72-6FF5-D4D289D4D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FC512-BF9D-7375-B5A0-F8507D6FD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CEEA9-30A7-EA2D-010F-DF109DDF8B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59ECD0-E7B7-4B76-75B8-77E04EF0E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216BCF-B7BB-ABD1-4035-29B2DABDB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51C5-D11C-DD4C-B9E9-00975CC3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527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DBC36-3F98-B045-B703-67E085C8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397757-AA53-09A1-DB8D-C9281F33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917C1-F13F-1D6E-D95C-EC5DF442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901F3-6B6C-14C5-105F-794DBCFA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4070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210717-AFB9-ABCE-8283-DB79F9F29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C58279-C15C-77FB-73D1-E2640B16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1338D-6D45-3A86-1A97-7A7F819FA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995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17880-174B-F8FD-CA0D-6DD1BFA1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4E10C-F5A6-C1F0-763F-12DC9996C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E36643-1B0F-1A42-8609-6FF93483E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DBFDE-F1B3-C095-D4B4-967487F7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59A3A-1B46-DEFC-6B76-4C39624EE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28E5B-C015-ABCD-660B-E38FABD3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393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18291-4965-5693-8E3F-D2786F00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22681-CAE2-3E98-8C32-EBE70EE008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4E4E3-4277-40D5-8F9E-7DEF870A1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0C53-0281-BB95-2BA9-0DFE61F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EAAF37-7CFA-3E5C-BF54-20BE46D1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857B9-0927-DD6D-B776-5A3F9F40E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109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C109FD-F8F7-77FA-00EB-D9BC3164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37A9A-0F1E-5A5A-10D2-CBB773748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241E9-C079-CD96-2C52-0FE9B9300B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4AC69-F7F8-46F2-BA11-4F43145E927D}" type="datetimeFigureOut">
              <a:rPr lang="en-AU" smtClean="0"/>
              <a:t>12/09/2023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5F81-C02B-B86E-741F-9F822D64D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4CF8D-C5C0-76DE-E3C8-F6294B728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80C5-DF7A-48E9-B984-77B4AD39ED9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928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7.xml"/><Relationship Id="rId3" Type="http://schemas.openxmlformats.org/officeDocument/2006/relationships/image" Target="../media/image12.png"/><Relationship Id="rId7" Type="http://schemas.openxmlformats.org/officeDocument/2006/relationships/customXml" Target="../ink/ink4.xml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customXml" Target="../ink/ink8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customXml" Target="../ink/ink5.xm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22.png"/><Relationship Id="rId4" Type="http://schemas.openxmlformats.org/officeDocument/2006/relationships/customXml" Target="../ink/ink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C0899-9B3F-6213-4E75-2C89DB127C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Creating Access to </a:t>
            </a:r>
            <a:br>
              <a:rPr lang="en-US" dirty="0"/>
            </a:br>
            <a:r>
              <a:rPr lang="en-US" dirty="0"/>
              <a:t>Wellbeing 360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7533B-8AB7-8482-3B9C-542686EB38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Step-by-step instructions</a:t>
            </a:r>
            <a:endParaRPr lang="en-A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A black and red logo&#10;&#10;Description automatically generated">
            <a:extLst>
              <a:ext uri="{FF2B5EF4-FFF2-40B4-BE49-F238E27FC236}">
                <a16:creationId xmlns:a16="http://schemas.microsoft.com/office/drawing/2014/main" id="{8DAB62B3-D797-0BAD-2420-FC2DFD11A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1" y="4652767"/>
            <a:ext cx="3946708" cy="162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07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8D17-D65B-2C7F-FA67-10F70B65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500810" cy="161620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Commence Survey</a:t>
            </a:r>
            <a:endParaRPr lang="en-AU" sz="32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9F7213-D18A-379E-B088-E51490CE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2787996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Ensure you have the completed health details form with you, as you will need this information as you progress.</a:t>
            </a:r>
          </a:p>
          <a:p>
            <a:endParaRPr lang="en-US" sz="20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E2F459E-8EB3-985C-3049-33F6B920D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1AB682-1CAC-7672-C637-B014B86EB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193956D-B33D-633F-BDBE-3353AA946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338C88-6515-909D-644D-979264EC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92" y="677688"/>
            <a:ext cx="2121592" cy="871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881340-D5CC-30B6-9D13-EF65F1E47E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0" t="29147" r="23896" b="5529"/>
          <a:stretch/>
        </p:blipFill>
        <p:spPr>
          <a:xfrm>
            <a:off x="5259573" y="1382233"/>
            <a:ext cx="6535479" cy="447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32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8D17-D65B-2C7F-FA67-10F70B65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500810" cy="161620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To exit survey</a:t>
            </a:r>
            <a:endParaRPr lang="en-AU" sz="32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9F7213-D18A-379E-B088-E51490CE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2787996" cy="1797892"/>
          </a:xfrm>
        </p:spPr>
        <p:txBody>
          <a:bodyPr anchor="t">
            <a:normAutofit/>
          </a:bodyPr>
          <a:lstStyle/>
          <a:p>
            <a:r>
              <a:rPr lang="en-US" sz="2000" dirty="0"/>
              <a:t>You can save and exit the survey at any time so long as you click the </a:t>
            </a:r>
            <a:r>
              <a:rPr lang="en-US" sz="2000" b="1" dirty="0"/>
              <a:t>Save and Exit </a:t>
            </a:r>
            <a:r>
              <a:rPr lang="en-US" sz="2000" dirty="0"/>
              <a:t>button at the bottom of the page. </a:t>
            </a:r>
          </a:p>
          <a:p>
            <a:endParaRPr lang="en-US" sz="20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E2F459E-8EB3-985C-3049-33F6B920D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1AB682-1CAC-7672-C637-B014B86EB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193956D-B33D-633F-BDBE-3353AA946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338C88-6515-909D-644D-979264EC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92" y="677688"/>
            <a:ext cx="2121592" cy="871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40110-1DE0-60E7-0620-99C4D01F45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05" t="21602" r="24012" b="22791"/>
          <a:stretch/>
        </p:blipFill>
        <p:spPr>
          <a:xfrm>
            <a:off x="4869712" y="1864242"/>
            <a:ext cx="6386624" cy="381354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65ABE0B-D2C9-F126-86B6-56EEB4073B63}"/>
              </a:ext>
            </a:extLst>
          </p:cNvPr>
          <p:cNvSpPr/>
          <p:nvPr/>
        </p:nvSpPr>
        <p:spPr>
          <a:xfrm>
            <a:off x="4997302" y="4612132"/>
            <a:ext cx="2197395" cy="101363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5E656-D8F1-521F-EAC2-3C6E7A1E67FA}"/>
              </a:ext>
            </a:extLst>
          </p:cNvPr>
          <p:cNvSpPr txBox="1"/>
          <p:nvPr/>
        </p:nvSpPr>
        <p:spPr>
          <a:xfrm>
            <a:off x="828673" y="4799637"/>
            <a:ext cx="2884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When you sign back in using your email and password, you will resume at the place you left off.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EAAF3E-4E4B-4F8B-46A9-4CF311FF3E33}"/>
              </a:ext>
            </a:extLst>
          </p:cNvPr>
          <p:cNvSpPr txBox="1"/>
          <p:nvPr/>
        </p:nvSpPr>
        <p:spPr>
          <a:xfrm>
            <a:off x="876693" y="4214862"/>
            <a:ext cx="4403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To Resume Survey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3270089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9552-2A97-D2E7-BA18-CC9484E3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105893" cy="1616203"/>
          </a:xfrm>
        </p:spPr>
        <p:txBody>
          <a:bodyPr anchor="b">
            <a:normAutofit/>
          </a:bodyPr>
          <a:lstStyle/>
          <a:p>
            <a:r>
              <a:rPr lang="en-AU" sz="3200" b="1" dirty="0"/>
              <a:t>Login into https://chiphealthhra.com.au/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00F817-990A-CD66-9C36-E823D0D29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Insert your email address.</a:t>
            </a:r>
          </a:p>
          <a:p>
            <a:r>
              <a:rPr lang="en-US" sz="2000" dirty="0"/>
              <a:t>If you have not used Wellbeing 360 before It will open a new page to allow you to register…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1BAC01-F2FD-813E-859E-A508C78A9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2" t="14397" r="20861" b="5293"/>
          <a:stretch/>
        </p:blipFill>
        <p:spPr>
          <a:xfrm>
            <a:off x="6145619" y="616688"/>
            <a:ext cx="5984700" cy="550766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9168EEF-AF6C-9290-D62B-E36D7F1B5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289" y="370695"/>
            <a:ext cx="2120628" cy="8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18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8D17-D65B-2C7F-FA67-10F70B65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Register your details</a:t>
            </a:r>
            <a:endParaRPr lang="en-AU" sz="32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9F7213-D18A-379E-B088-E51490CE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Insert the registration code given to you – </a:t>
            </a:r>
            <a:r>
              <a:rPr lang="en-US" sz="2000" dirty="0">
                <a:solidFill>
                  <a:srgbClr val="FF0000"/>
                </a:solidFill>
              </a:rPr>
              <a:t>R6HF7</a:t>
            </a:r>
          </a:p>
          <a:p>
            <a:r>
              <a:rPr lang="en-US" sz="2000" dirty="0"/>
              <a:t>Insert your details</a:t>
            </a:r>
          </a:p>
          <a:p>
            <a:r>
              <a:rPr lang="en-US" sz="2000" dirty="0"/>
              <a:t>Keep a copy of your password in a safe place.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661758-1CB0-62CE-BE58-A7B9E48FD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31" t="12713" r="12691" b="5159"/>
          <a:stretch/>
        </p:blipFill>
        <p:spPr>
          <a:xfrm>
            <a:off x="4831544" y="534488"/>
            <a:ext cx="7105273" cy="563239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BC25276-0C37-52C5-E1A1-915B8B5E7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753" y="534488"/>
            <a:ext cx="212159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1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8D17-D65B-2C7F-FA67-10F70B65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00" y="429503"/>
            <a:ext cx="3455821" cy="161620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Verify your details</a:t>
            </a:r>
            <a:endParaRPr lang="en-AU" sz="32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9F7213-D18A-379E-B088-E51490CE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862" y="2045706"/>
            <a:ext cx="3455821" cy="4441598"/>
          </a:xfrm>
        </p:spPr>
        <p:txBody>
          <a:bodyPr anchor="t">
            <a:normAutofit/>
          </a:bodyPr>
          <a:lstStyle/>
          <a:p>
            <a:r>
              <a:rPr lang="en-US" sz="2000" dirty="0"/>
              <a:t>This step ensures you have entered the correct email address. </a:t>
            </a:r>
          </a:p>
          <a:p>
            <a:r>
              <a:rPr lang="en-US" sz="2000" dirty="0"/>
              <a:t>Check your email to locate a message from Wellbeing 360 </a:t>
            </a:r>
          </a:p>
          <a:p>
            <a:r>
              <a:rPr lang="en-US" sz="2000" dirty="0"/>
              <a:t>Insert the 4-digit code into login page.</a:t>
            </a:r>
          </a:p>
          <a:p>
            <a:r>
              <a:rPr lang="en-US" sz="2000" dirty="0"/>
              <a:t>If you cannot locate an email check your spam box/junk mail. </a:t>
            </a:r>
          </a:p>
          <a:p>
            <a:r>
              <a:rPr lang="en-US" sz="2000" dirty="0"/>
              <a:t>It may take 1-5 mins for the email with your code to arrive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F9F60-1FC1-BAB7-6D23-B06D7F783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2" t="10810" r="18610" b="5809"/>
          <a:stretch/>
        </p:blipFill>
        <p:spPr>
          <a:xfrm>
            <a:off x="4866986" y="370695"/>
            <a:ext cx="7105273" cy="571821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603B697-9E32-C164-D902-131C7FC31499}"/>
                  </a:ext>
                </a:extLst>
              </p14:cNvPr>
              <p14:cNvContentPartPr/>
              <p14:nvPr/>
            </p14:nvContentPartPr>
            <p14:xfrm>
              <a:off x="7123554" y="3002509"/>
              <a:ext cx="1443960" cy="19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603B697-9E32-C164-D902-131C7FC3149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60554" y="2939509"/>
                <a:ext cx="1569600" cy="1447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E2D01FC-F811-7E13-E677-F66D12069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976" y="370695"/>
            <a:ext cx="212159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8D17-D65B-2C7F-FA67-10F70B65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723660" cy="161620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Log into your account</a:t>
            </a:r>
            <a:endParaRPr lang="en-AU" sz="32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9F7213-D18A-379E-B088-E51490CE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3455821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Congratulations. You have now created an account. </a:t>
            </a:r>
          </a:p>
          <a:p>
            <a:r>
              <a:rPr lang="en-US" sz="2000" dirty="0"/>
              <a:t>Log into your account with the details just used to create your profile.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E5862B-BA97-84FB-958C-9666DB1C8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63" t="10810" r="18259" b="5282"/>
          <a:stretch/>
        </p:blipFill>
        <p:spPr>
          <a:xfrm>
            <a:off x="4831544" y="469248"/>
            <a:ext cx="7105273" cy="575434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8BC3418-184D-3840-DE7C-E1BDF72BCB87}"/>
                  </a:ext>
                </a:extLst>
              </p14:cNvPr>
              <p14:cNvContentPartPr/>
              <p14:nvPr/>
            </p14:nvContentPartPr>
            <p14:xfrm>
              <a:off x="6932034" y="3437389"/>
              <a:ext cx="1475280" cy="9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8BC3418-184D-3840-DE7C-E1BDF72BCB8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69394" y="3374749"/>
                <a:ext cx="1600920" cy="1346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5F684E0-292D-3A66-E77F-CE26497AC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200" y="565509"/>
            <a:ext cx="212159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8D17-D65B-2C7F-FA67-10F70B65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500810" cy="161620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Select your class</a:t>
            </a:r>
            <a:endParaRPr lang="en-AU" sz="32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9F7213-D18A-379E-B088-E51490CE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4191493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Click on the ‘Please choose an option’ .</a:t>
            </a:r>
          </a:p>
          <a:p>
            <a:r>
              <a:rPr lang="en-US" sz="2000" dirty="0"/>
              <a:t>Select your class from those that drop down.</a:t>
            </a:r>
          </a:p>
          <a:p>
            <a:r>
              <a:rPr lang="en-US" sz="2000" dirty="0"/>
              <a:t>Click on the orange </a:t>
            </a:r>
            <a:r>
              <a:rPr lang="en-US" sz="2000" dirty="0">
                <a:solidFill>
                  <a:schemeClr val="accent2"/>
                </a:solidFill>
              </a:rPr>
              <a:t>SELECT </a:t>
            </a:r>
            <a:r>
              <a:rPr lang="en-US" sz="2000" dirty="0"/>
              <a:t>button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55071-9B6A-5254-BADB-29A3CAE17C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90" t="29836" r="37708" b="22436"/>
          <a:stretch/>
        </p:blipFill>
        <p:spPr>
          <a:xfrm>
            <a:off x="5300475" y="233917"/>
            <a:ext cx="3565451" cy="389106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E2F459E-8EB3-985C-3049-33F6B920D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71AB682-1CAC-7672-C637-B014B86EB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193956D-B33D-633F-BDBE-3353AA946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01A8798-5DDC-AF75-DC41-7F805D416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22" t="29674" r="37966" b="22894"/>
          <a:stretch/>
        </p:blipFill>
        <p:spPr>
          <a:xfrm>
            <a:off x="8158824" y="2633985"/>
            <a:ext cx="3510901" cy="3901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F0A468-0D25-9889-86E2-C698D30EF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880" y="677688"/>
            <a:ext cx="2121592" cy="87180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55F04E7-106A-DB0C-0104-7E346059B9DE}"/>
                  </a:ext>
                </a:extLst>
              </p14:cNvPr>
              <p14:cNvContentPartPr/>
              <p14:nvPr/>
            </p14:nvContentPartPr>
            <p14:xfrm>
              <a:off x="9171533" y="5400552"/>
              <a:ext cx="306720" cy="104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55F04E7-106A-DB0C-0104-7E346059B9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35533" y="5364912"/>
                <a:ext cx="37836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44AE9F9-EE3C-223F-1744-FB3FE390AB56}"/>
                  </a:ext>
                </a:extLst>
              </p14:cNvPr>
              <p14:cNvContentPartPr/>
              <p14:nvPr/>
            </p14:nvContentPartPr>
            <p14:xfrm>
              <a:off x="8635133" y="5568672"/>
              <a:ext cx="32364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44AE9F9-EE3C-223F-1744-FB3FE390AB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99133" y="5532672"/>
                <a:ext cx="395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89C9757-B04C-475A-FA86-A6C5B007775B}"/>
                  </a:ext>
                </a:extLst>
              </p14:cNvPr>
              <p14:cNvContentPartPr/>
              <p14:nvPr/>
            </p14:nvContentPartPr>
            <p14:xfrm>
              <a:off x="9336413" y="5713032"/>
              <a:ext cx="666000" cy="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89C9757-B04C-475A-FA86-A6C5B00777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00413" y="5677032"/>
                <a:ext cx="7376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605562-66E7-0877-E4D6-55A1F860C2C2}"/>
                  </a:ext>
                </a:extLst>
              </p14:cNvPr>
              <p14:cNvContentPartPr/>
              <p14:nvPr/>
            </p14:nvContentPartPr>
            <p14:xfrm>
              <a:off x="8600933" y="5857392"/>
              <a:ext cx="58500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605562-66E7-0877-E4D6-55A1F860C2C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64933" y="5821752"/>
                <a:ext cx="656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9CBC39C-D29D-1A38-1E13-4E881A79F059}"/>
                  </a:ext>
                </a:extLst>
              </p14:cNvPr>
              <p14:cNvContentPartPr/>
              <p14:nvPr/>
            </p14:nvContentPartPr>
            <p14:xfrm>
              <a:off x="9336413" y="6008592"/>
              <a:ext cx="221400" cy="79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9CBC39C-D29D-1A38-1E13-4E881A79F05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00413" y="5972952"/>
                <a:ext cx="29304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98C5B02-0B5B-684A-CF78-61CB811375C6}"/>
                  </a:ext>
                </a:extLst>
              </p14:cNvPr>
              <p14:cNvContentPartPr/>
              <p14:nvPr/>
            </p14:nvContentPartPr>
            <p14:xfrm>
              <a:off x="9212573" y="6138912"/>
              <a:ext cx="1423440" cy="212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98C5B02-0B5B-684A-CF78-61CB811375C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176933" y="6103272"/>
                <a:ext cx="1495080" cy="9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6172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8D17-D65B-2C7F-FA67-10F70B65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500810" cy="161620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Start a Survey</a:t>
            </a:r>
            <a:endParaRPr lang="en-AU" sz="32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9F7213-D18A-379E-B088-E51490CE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2787996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Click on ‘Start a New Survey’.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DA169-100D-D8CD-51C9-7C4BB2708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2" t="10206" r="22469" b="9748"/>
          <a:stretch/>
        </p:blipFill>
        <p:spPr>
          <a:xfrm>
            <a:off x="4316819" y="876692"/>
            <a:ext cx="7400001" cy="4921689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9E2F459E-8EB3-985C-3049-33F6B920D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1AB682-1CAC-7672-C637-B014B86EB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193956D-B33D-633F-BDBE-3353AA946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338C88-6515-909D-644D-979264ECB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92" y="677688"/>
            <a:ext cx="2121592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50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8D17-D65B-2C7F-FA67-10F70B65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500810" cy="161620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Begin the Survey</a:t>
            </a:r>
            <a:endParaRPr lang="en-AU" sz="32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9F7213-D18A-379E-B088-E51490CE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2787996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Click on ‘Begin the Survey’.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E2F459E-8EB3-985C-3049-33F6B920D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1AB682-1CAC-7672-C637-B014B86EB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193956D-B33D-633F-BDBE-3353AA946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338C88-6515-909D-644D-979264EC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92" y="677688"/>
            <a:ext cx="2121592" cy="871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1FFD8-FCA7-E602-2DAA-BB830EF4E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35" t="28734" r="23263" b="14729"/>
          <a:stretch/>
        </p:blipFill>
        <p:spPr>
          <a:xfrm>
            <a:off x="4359349" y="1490329"/>
            <a:ext cx="6669332" cy="38773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FF5EC7-7888-3244-75E6-AABDF1C964BC}"/>
                  </a:ext>
                </a:extLst>
              </p14:cNvPr>
              <p14:cNvContentPartPr/>
              <p14:nvPr/>
            </p14:nvContentPartPr>
            <p14:xfrm>
              <a:off x="7459373" y="1972272"/>
              <a:ext cx="904680" cy="8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FF5EC7-7888-3244-75E6-AABDF1C964B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96733" y="1909632"/>
                <a:ext cx="103032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0C779A-919F-D4DF-0766-EEFA7C40EC1E}"/>
                  </a:ext>
                </a:extLst>
              </p14:cNvPr>
              <p14:cNvContentPartPr/>
              <p14:nvPr/>
            </p14:nvContentPartPr>
            <p14:xfrm>
              <a:off x="7418333" y="2124192"/>
              <a:ext cx="103068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0C779A-919F-D4DF-0766-EEFA7C40EC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55333" y="2061192"/>
                <a:ext cx="115632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778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8D17-D65B-2C7F-FA67-10F70B65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5500810" cy="161620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Confidentiality Agreement</a:t>
            </a:r>
            <a:endParaRPr lang="en-AU" sz="3200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9F7213-D18A-379E-B088-E51490CE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2787996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Read Confidentiality clause.</a:t>
            </a:r>
          </a:p>
          <a:p>
            <a:r>
              <a:rPr lang="en-US" sz="2000" dirty="0"/>
              <a:t>If you agree, check both boxes and select </a:t>
            </a:r>
            <a:r>
              <a:rPr lang="en-US" sz="2000" dirty="0">
                <a:solidFill>
                  <a:schemeClr val="accent2"/>
                </a:solidFill>
              </a:rPr>
              <a:t>NEXT</a:t>
            </a:r>
            <a:r>
              <a:rPr lang="en-US" sz="2000" dirty="0"/>
              <a:t> </a:t>
            </a:r>
          </a:p>
          <a:p>
            <a:r>
              <a:rPr lang="en-US" sz="2000" dirty="0"/>
              <a:t>If you do not agree, do not go any further. Close the survey and exit. 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E2F459E-8EB3-985C-3049-33F6B920D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1AB682-1CAC-7672-C637-B014B86EBC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193956D-B33D-633F-BDBE-3353AA946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2338C88-6515-909D-644D-979264EC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92" y="677688"/>
            <a:ext cx="2121592" cy="871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7A58F-E732-3CC9-BD89-C46503AE5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84" t="22593" r="23262" b="10811"/>
          <a:stretch/>
        </p:blipFill>
        <p:spPr>
          <a:xfrm>
            <a:off x="5213912" y="1308488"/>
            <a:ext cx="6626802" cy="456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50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315</Words>
  <Application>Microsoft Office PowerPoint</Application>
  <PresentationFormat>Widescreen</PresentationFormat>
  <Paragraphs>36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Creating Access to  Wellbeing 360</vt:lpstr>
      <vt:lpstr>Login into https://chiphealthhra.com.au/</vt:lpstr>
      <vt:lpstr>Register your details</vt:lpstr>
      <vt:lpstr>Verify your details</vt:lpstr>
      <vt:lpstr>Log into your account</vt:lpstr>
      <vt:lpstr>Select your class</vt:lpstr>
      <vt:lpstr>Start a Survey</vt:lpstr>
      <vt:lpstr>Begin the Survey</vt:lpstr>
      <vt:lpstr>Confidentiality Agreement</vt:lpstr>
      <vt:lpstr>Commence Survey</vt:lpstr>
      <vt:lpstr>To exit 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Access to  Wellbeing 360</dc:title>
  <dc:creator>Sharon Stevenson</dc:creator>
  <cp:lastModifiedBy>Sharon Stevenson</cp:lastModifiedBy>
  <cp:revision>6</cp:revision>
  <dcterms:created xsi:type="dcterms:W3CDTF">2023-09-11T06:37:05Z</dcterms:created>
  <dcterms:modified xsi:type="dcterms:W3CDTF">2023-09-12T03:31:26Z</dcterms:modified>
</cp:coreProperties>
</file>